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71" r:id="rId4"/>
    <p:sldId id="272" r:id="rId5"/>
    <p:sldId id="274" r:id="rId6"/>
    <p:sldId id="275" r:id="rId7"/>
    <p:sldId id="268" r:id="rId8"/>
    <p:sldId id="27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82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40F7-E6DA-41CB-A61A-49A90CA3156C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22BD8-7ACE-4C18-956C-6D04A5B4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2BD8-7ACE-4C18-956C-6D04A5B4BD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6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9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6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8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6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0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3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9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8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7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7CFEB-1F7E-4AF3-AA27-FEB51838F9B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E835-22AF-4CA9-B0D8-056625207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://www.islandsinschools.com.au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taff.napier.ac.uk/services/information-services/research-cycle/Pages/home.asp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hyperlink" Target="http://www.uclick.com/client/spi/d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clark-irsc.weebly.com/jmm-2019.html" TargetMode="External"/><Relationship Id="rId2" Type="http://schemas.openxmlformats.org/officeDocument/2006/relationships/hyperlink" Target="https://sites.google.com/site/islandsinschoolsprojectwebsit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/>
              <a:t>Using the Islands in an Introductory Statistics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91200"/>
            <a:ext cx="6400800" cy="91440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Carl Clark, </a:t>
            </a:r>
            <a:r>
              <a:rPr lang="en-US" sz="1600" dirty="0" smtClean="0"/>
              <a:t>PhD</a:t>
            </a:r>
          </a:p>
          <a:p>
            <a:r>
              <a:rPr lang="en-US" sz="1600" dirty="0" smtClean="0"/>
              <a:t>Rita Lindsay, PhD</a:t>
            </a:r>
            <a:endParaRPr lang="en-US" sz="1600" dirty="0"/>
          </a:p>
          <a:p>
            <a:r>
              <a:rPr lang="en-US" sz="1600" dirty="0"/>
              <a:t>Indian River State College</a:t>
            </a:r>
          </a:p>
          <a:p>
            <a:r>
              <a:rPr lang="en-US" sz="1600" dirty="0" smtClean="0"/>
              <a:t>18 January 2019</a:t>
            </a:r>
            <a:endParaRPr lang="en-US" sz="1600" dirty="0"/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256" y="1828542"/>
            <a:ext cx="5153488" cy="3962658"/>
          </a:xfrm>
          <a:prstGeom prst="rect">
            <a:avLst/>
          </a:prstGeom>
        </p:spPr>
      </p:pic>
      <p:pic>
        <p:nvPicPr>
          <p:cNvPr id="5" name="Hawaii Five 5 0Original Intro19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9887" y="3566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668428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4143772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28600"/>
            <a:ext cx="3257550" cy="3000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83" y="3676650"/>
            <a:ext cx="2836205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362200"/>
            <a:ext cx="299681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2633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30" y="0"/>
            <a:ext cx="228073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-9525"/>
            <a:ext cx="2725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1" y="0"/>
            <a:ext cx="3388349" cy="3595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651" y="1600200"/>
            <a:ext cx="3741447" cy="360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190874"/>
            <a:ext cx="3574218" cy="36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Proposal Process</a:t>
            </a:r>
          </a:p>
          <a:p>
            <a:r>
              <a:rPr lang="en-US" dirty="0" smtClean="0"/>
              <a:t>Sampling Techniques</a:t>
            </a:r>
          </a:p>
          <a:p>
            <a:r>
              <a:rPr lang="en-US" dirty="0" smtClean="0"/>
              <a:t>Gathering Data</a:t>
            </a:r>
          </a:p>
          <a:p>
            <a:r>
              <a:rPr lang="en-US" dirty="0" smtClean="0"/>
              <a:t>Organizing Data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Reporting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828800"/>
            <a:ext cx="3737396" cy="3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838200"/>
          </a:xfrm>
        </p:spPr>
        <p:txBody>
          <a:bodyPr>
            <a:normAutofit/>
          </a:bodyPr>
          <a:lstStyle/>
          <a:p>
            <a:r>
              <a:rPr lang="en-US"/>
              <a:t>Questions</a:t>
            </a: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0" y="2517648"/>
            <a:ext cx="8226039" cy="2569541"/>
          </a:xfrm>
          <a:prstGeom prst="rect">
            <a:avLst/>
          </a:prstGeom>
        </p:spPr>
      </p:pic>
      <p:pic>
        <p:nvPicPr>
          <p:cNvPr id="4" name="Bon Jovi - Never Say Goodby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7" y="1548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</a:t>
            </a:r>
            <a:r>
              <a:rPr lang="en-US">
                <a:hlinkClick r:id="rId2"/>
              </a:rPr>
              <a:t>sites.google.com/site/islandsinschoolsprojectwebsite</a:t>
            </a:r>
            <a:r>
              <a:rPr lang="en-US" smtClean="0">
                <a:hlinkClick r:id="rId2"/>
              </a:rPr>
              <a:t>/</a:t>
            </a:r>
            <a:endParaRPr lang="en-US" smtClean="0"/>
          </a:p>
          <a:p>
            <a:r>
              <a:rPr lang="en-US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cclark-irsc.weebly.com/jmm-2019.html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44</Words>
  <Application>Microsoft Office PowerPoint</Application>
  <PresentationFormat>On-screen Show (4:3)</PresentationFormat>
  <Paragraphs>17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Using the Islands in an Introductory Statistics Course</vt:lpstr>
      <vt:lpstr>PowerPoint Presentation</vt:lpstr>
      <vt:lpstr>PowerPoint Presentation</vt:lpstr>
      <vt:lpstr>PowerPoint Presentation</vt:lpstr>
      <vt:lpstr>PowerPoint Presentation</vt:lpstr>
      <vt:lpstr>Curriculum</vt:lpstr>
      <vt:lpstr>Questions</vt:lpstr>
      <vt:lpstr>Resources</vt:lpstr>
    </vt:vector>
  </TitlesOfParts>
  <Company>Indian River State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Data is Messy…and Manageable</dc:title>
  <dc:creator>Carl Clark</dc:creator>
  <cp:lastModifiedBy>Carl Clark</cp:lastModifiedBy>
  <cp:revision>40</cp:revision>
  <dcterms:created xsi:type="dcterms:W3CDTF">2016-10-14T14:09:50Z</dcterms:created>
  <dcterms:modified xsi:type="dcterms:W3CDTF">2019-11-07T13:20:44Z</dcterms:modified>
</cp:coreProperties>
</file>